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522" autoAdjust="0"/>
  </p:normalViewPr>
  <p:slideViewPr>
    <p:cSldViewPr showGuides="1">
      <p:cViewPr varScale="1">
        <p:scale>
          <a:sx n="75" d="100"/>
          <a:sy n="75" d="100"/>
        </p:scale>
        <p:origin x="-93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9A34012-13BE-4154-87F1-1F1CA5A9EE7A}" type="datetimeFigureOut">
              <a:rPr kumimoji="1" lang="ja-JP" altLang="en-US" smtClean="0"/>
              <a:t>2015/9/15</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BF951126-B0ED-439C-BB38-B6E91B68B9CC}" type="slidenum">
              <a:rPr kumimoji="1" lang="ja-JP" altLang="en-US" smtClean="0"/>
              <a:t>‹#›</a:t>
            </a:fld>
            <a:endParaRPr kumimoji="1" lang="ja-JP" altLang="en-US"/>
          </a:p>
        </p:txBody>
      </p:sp>
    </p:spTree>
    <p:extLst>
      <p:ext uri="{BB962C8B-B14F-4D97-AF65-F5344CB8AC3E}">
        <p14:creationId xmlns:p14="http://schemas.microsoft.com/office/powerpoint/2010/main" val="13485779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日本理学療法士協会を含むリハビリテーション関連団体で構成する「全国リハビリテーション医療関連団体協議会」では、</a:t>
            </a:r>
            <a:endParaRPr kumimoji="1" lang="en-US" altLang="ja-JP" dirty="0" smtClean="0"/>
          </a:p>
          <a:p>
            <a:r>
              <a:rPr kumimoji="1" lang="ja-JP" altLang="en-US" dirty="0" smtClean="0"/>
              <a:t>今後ますます重要となる地域包括ケアにおけるリハビリテーションの在り方について普及啓発することを目的に、</a:t>
            </a:r>
            <a:endParaRPr kumimoji="1" lang="en-US" altLang="ja-JP" dirty="0" smtClean="0"/>
          </a:p>
          <a:p>
            <a:r>
              <a:rPr kumimoji="1" lang="en-US" altLang="ja-JP" dirty="0" smtClean="0"/>
              <a:t>11</a:t>
            </a:r>
            <a:r>
              <a:rPr kumimoji="1" lang="ja-JP" altLang="en-US" dirty="0" smtClean="0"/>
              <a:t>月</a:t>
            </a:r>
            <a:r>
              <a:rPr kumimoji="1" lang="en-US" altLang="ja-JP" dirty="0" smtClean="0"/>
              <a:t>3</a:t>
            </a:r>
            <a:r>
              <a:rPr kumimoji="1" lang="ja-JP" altLang="en-US" dirty="0" smtClean="0"/>
              <a:t>日（火・祝）東京の池袋にて、</a:t>
            </a:r>
            <a:r>
              <a:rPr kumimoji="1" lang="ja-JP" altLang="en-US" dirty="0" smtClean="0"/>
              <a:t>「リハビリテーション・サミット　２０１５　いきいきと暮らすためのリハビリテーション　</a:t>
            </a:r>
            <a:endParaRPr kumimoji="1" lang="en-US" altLang="ja-JP" dirty="0" smtClean="0"/>
          </a:p>
          <a:p>
            <a:r>
              <a:rPr kumimoji="1" lang="ja-JP" altLang="en-US" dirty="0" smtClean="0"/>
              <a:t>～地域包括ケアを支えるために～」を開催します。</a:t>
            </a:r>
            <a:endParaRPr kumimoji="1" lang="en-US" altLang="ja-JP" dirty="0" smtClean="0"/>
          </a:p>
          <a:p>
            <a:endParaRPr kumimoji="1" lang="en-US" altLang="ja-JP" dirty="0" smtClean="0"/>
          </a:p>
          <a:p>
            <a:r>
              <a:rPr kumimoji="1" lang="ja-JP" altLang="en-US" dirty="0" smtClean="0"/>
              <a:t>講演では、厚生労働省老健局長と、「地域包括ケア」の提唱をされたリハ医の山口昇先生を講師としてお招きし、</a:t>
            </a:r>
            <a:endParaRPr kumimoji="1" lang="en-US" altLang="ja-JP" dirty="0" smtClean="0"/>
          </a:p>
          <a:p>
            <a:r>
              <a:rPr kumimoji="1" lang="ja-JP" altLang="en-US" dirty="0" smtClean="0"/>
              <a:t>地域包括ケアにおけるリハビリテーションの重要性や存在意義についてご講演いただきます。</a:t>
            </a:r>
            <a:endParaRPr kumimoji="1" lang="en-US" altLang="ja-JP" dirty="0" smtClean="0"/>
          </a:p>
          <a:p>
            <a:r>
              <a:rPr kumimoji="1" lang="ja-JP" altLang="en-US" dirty="0" smtClean="0"/>
              <a:t>午後のシンポジウムでは、「地域包括ケアシステムにおけるリハビリテーションへの期待～そして私たちは～」と題して、</a:t>
            </a:r>
            <a:endParaRPr kumimoji="1" lang="en-US" altLang="ja-JP" dirty="0" smtClean="0"/>
          </a:p>
          <a:p>
            <a:r>
              <a:rPr kumimoji="1" lang="ja-JP" altLang="en-US" dirty="0" smtClean="0"/>
              <a:t>リハビリテーション職が地域包括ケアにおいて目指すべき方向を探ります。</a:t>
            </a:r>
            <a:endParaRPr kumimoji="1" lang="en-US" altLang="ja-JP" dirty="0" smtClean="0"/>
          </a:p>
          <a:p>
            <a:endParaRPr kumimoji="1" lang="en-US" altLang="ja-JP" dirty="0" smtClean="0"/>
          </a:p>
          <a:p>
            <a:r>
              <a:rPr kumimoji="1" lang="ja-JP" altLang="en-US" dirty="0" smtClean="0"/>
              <a:t>理学療法士にとっても、地域で行政や他職種と関わりながら進める地域包括ケアにおけるリハビリテーションの知識・技術は</a:t>
            </a:r>
            <a:endParaRPr kumimoji="1" lang="en-US" altLang="ja-JP" dirty="0" smtClean="0"/>
          </a:p>
          <a:p>
            <a:r>
              <a:rPr kumimoji="1" lang="ja-JP" altLang="en-US" dirty="0" smtClean="0"/>
              <a:t>必要不可欠なものとなっています。この機会にぜひご参加ください。</a:t>
            </a:r>
            <a:endParaRPr kumimoji="1" lang="en-US" altLang="ja-JP" dirty="0" smtClean="0"/>
          </a:p>
          <a:p>
            <a:r>
              <a:rPr kumimoji="1" lang="ja-JP" altLang="en-US" dirty="0" smtClean="0"/>
              <a:t>参加は「事前参加登録のみ」となっていますので、お早目にホームページからお申込みください。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F951126-B0ED-439C-BB38-B6E91B68B9CC}" type="slidenum">
              <a:rPr kumimoji="1" lang="ja-JP" altLang="en-US" smtClean="0"/>
              <a:t>1</a:t>
            </a:fld>
            <a:endParaRPr kumimoji="1" lang="ja-JP" altLang="en-US"/>
          </a:p>
        </p:txBody>
      </p:sp>
    </p:spTree>
    <p:extLst>
      <p:ext uri="{BB962C8B-B14F-4D97-AF65-F5344CB8AC3E}">
        <p14:creationId xmlns:p14="http://schemas.microsoft.com/office/powerpoint/2010/main" val="363812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E5843A6-092D-4333-8091-61B9A485D654}" type="datetimeFigureOut">
              <a:rPr kumimoji="1" lang="ja-JP" altLang="en-US" smtClean="0"/>
              <a:t>2015/9/15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37482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5843A6-092D-4333-8091-61B9A485D654}" type="datetimeFigureOut">
              <a:rPr kumimoji="1" lang="ja-JP" altLang="en-US" smtClean="0"/>
              <a:t>2015/9/15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38405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5843A6-092D-4333-8091-61B9A485D654}" type="datetimeFigureOut">
              <a:rPr kumimoji="1" lang="ja-JP" altLang="en-US" smtClean="0"/>
              <a:t>2015/9/15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344084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5843A6-092D-4333-8091-61B9A485D654}" type="datetimeFigureOut">
              <a:rPr kumimoji="1" lang="ja-JP" altLang="en-US" smtClean="0"/>
              <a:t>2015/9/15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2500802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E5843A6-092D-4333-8091-61B9A485D654}" type="datetimeFigureOut">
              <a:rPr kumimoji="1" lang="ja-JP" altLang="en-US" smtClean="0"/>
              <a:t>2015/9/15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1764759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E5843A6-092D-4333-8091-61B9A485D654}" type="datetimeFigureOut">
              <a:rPr kumimoji="1" lang="ja-JP" altLang="en-US" smtClean="0"/>
              <a:t>2015/9/15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2837996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E5843A6-092D-4333-8091-61B9A485D654}" type="datetimeFigureOut">
              <a:rPr kumimoji="1" lang="ja-JP" altLang="en-US" smtClean="0"/>
              <a:t>2015/9/15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211085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E5843A6-092D-4333-8091-61B9A485D654}" type="datetimeFigureOut">
              <a:rPr kumimoji="1" lang="ja-JP" altLang="en-US" smtClean="0"/>
              <a:t>2015/9/15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355379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5843A6-092D-4333-8091-61B9A485D654}" type="datetimeFigureOut">
              <a:rPr kumimoji="1" lang="ja-JP" altLang="en-US" smtClean="0"/>
              <a:t>2015/9/15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481615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5843A6-092D-4333-8091-61B9A485D654}" type="datetimeFigureOut">
              <a:rPr kumimoji="1" lang="ja-JP" altLang="en-US" smtClean="0"/>
              <a:t>2015/9/15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346021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5843A6-092D-4333-8091-61B9A485D654}" type="datetimeFigureOut">
              <a:rPr kumimoji="1" lang="ja-JP" altLang="en-US" smtClean="0"/>
              <a:t>2015/9/15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86896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843A6-092D-4333-8091-61B9A485D654}" type="datetimeFigureOut">
              <a:rPr kumimoji="1" lang="ja-JP" altLang="en-US" smtClean="0"/>
              <a:t>2015/9/15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3F878-7D6F-4FAB-A0DF-1C53ACA18C41}" type="slidenum">
              <a:rPr kumimoji="1" lang="ja-JP" altLang="en-US" smtClean="0"/>
              <a:t>‹#›</a:t>
            </a:fld>
            <a:endParaRPr kumimoji="1" lang="ja-JP" altLang="en-US"/>
          </a:p>
        </p:txBody>
      </p:sp>
    </p:spTree>
    <p:extLst>
      <p:ext uri="{BB962C8B-B14F-4D97-AF65-F5344CB8AC3E}">
        <p14:creationId xmlns:p14="http://schemas.microsoft.com/office/powerpoint/2010/main" val="232258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0186" t="8466" r="5854" b="55941"/>
          <a:stretch/>
        </p:blipFill>
        <p:spPr bwMode="auto">
          <a:xfrm>
            <a:off x="395536" y="812696"/>
            <a:ext cx="8302851" cy="3696424"/>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4" name="角丸四角形 3"/>
          <p:cNvSpPr/>
          <p:nvPr/>
        </p:nvSpPr>
        <p:spPr>
          <a:xfrm>
            <a:off x="7020272" y="6093296"/>
            <a:ext cx="100811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検索</a:t>
            </a:r>
            <a:endParaRPr kumimoji="1" lang="ja-JP" altLang="en-US" sz="2800" dirty="0"/>
          </a:p>
        </p:txBody>
      </p:sp>
      <p:sp>
        <p:nvSpPr>
          <p:cNvPr id="5" name="正方形/長方形 4"/>
          <p:cNvSpPr/>
          <p:nvPr/>
        </p:nvSpPr>
        <p:spPr>
          <a:xfrm>
            <a:off x="1259632" y="6165304"/>
            <a:ext cx="5688632" cy="3995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solidFill>
                  <a:schemeClr val="tx1"/>
                </a:solidFill>
              </a:rPr>
              <a:t>リハビリテーション・サミット　２０１５</a:t>
            </a:r>
            <a:endParaRPr kumimoji="1" lang="ja-JP" altLang="en-US" sz="2400" b="1" dirty="0">
              <a:solidFill>
                <a:schemeClr val="tx1"/>
              </a:solidFill>
            </a:endParaRPr>
          </a:p>
        </p:txBody>
      </p:sp>
      <p:sp>
        <p:nvSpPr>
          <p:cNvPr id="7" name="正方形/長方形 6"/>
          <p:cNvSpPr/>
          <p:nvPr/>
        </p:nvSpPr>
        <p:spPr>
          <a:xfrm>
            <a:off x="2267744" y="221109"/>
            <a:ext cx="4752528" cy="3995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800" b="1" dirty="0" smtClean="0">
                <a:solidFill>
                  <a:srgbClr val="FF0000"/>
                </a:solidFill>
              </a:rPr>
              <a:t>ぜひご参加ください！</a:t>
            </a:r>
            <a:endParaRPr kumimoji="1" lang="ja-JP" altLang="en-US" sz="3800" b="1" dirty="0">
              <a:solidFill>
                <a:srgbClr val="FF0000"/>
              </a:solidFill>
            </a:endParaRP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5240" t="18104" r="5855" b="45611"/>
          <a:stretch/>
        </p:blipFill>
        <p:spPr bwMode="auto">
          <a:xfrm>
            <a:off x="2267744" y="1412776"/>
            <a:ext cx="6348549" cy="3768204"/>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6020" t="56582" r="7899" b="38918"/>
          <a:stretch/>
        </p:blipFill>
        <p:spPr bwMode="auto">
          <a:xfrm>
            <a:off x="130304" y="5259135"/>
            <a:ext cx="8834184" cy="690145"/>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7074781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74</Words>
  <Application>Microsoft Office PowerPoint</Application>
  <PresentationFormat>画面に合わせる (4:3)</PresentationFormat>
  <Paragraphs>17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mine</dc:creator>
  <cp:lastModifiedBy>mine</cp:lastModifiedBy>
  <cp:revision>5</cp:revision>
  <cp:lastPrinted>2015-09-15T05:00:57Z</cp:lastPrinted>
  <dcterms:created xsi:type="dcterms:W3CDTF">2015-09-15T04:12:31Z</dcterms:created>
  <dcterms:modified xsi:type="dcterms:W3CDTF">2015-09-15T05:06:50Z</dcterms:modified>
</cp:coreProperties>
</file>