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7" r:id="rId2"/>
  </p:sldIdLst>
  <p:sldSz cx="9144000" cy="6858000" type="screen4x3"/>
  <p:notesSz cx="6858000" cy="9144000"/>
  <p:defaultTextStyle>
    <a:defPPr>
      <a:defRPr lang="ko-K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scaleToFitPaper="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53"/>
    <p:restoredTop sz="96054"/>
  </p:normalViewPr>
  <p:slideViewPr>
    <p:cSldViewPr snapToObjects="1">
      <p:cViewPr varScale="1">
        <p:scale>
          <a:sx n="68" d="100"/>
          <a:sy n="68" d="100"/>
        </p:scale>
        <p:origin x="-1638" y="-90"/>
      </p:cViewPr>
      <p:guideLst>
        <p:guide orient="horz" pos="2157"/>
        <p:guide pos="2878"/>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ko-KR" altLang="en-US" smtClean="0"/>
              <a:t>マスタータイトルスタイルの編集</a:t>
            </a:r>
            <a:endParaRPr lang="ko-KR"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マスターサブタイトルスタイルの編集</a:t>
            </a:r>
            <a:endParaRPr lang="ko-KR" altLang="en-US"/>
          </a:p>
        </p:txBody>
      </p:sp>
      <p:sp>
        <p:nvSpPr>
          <p:cNvPr id="4" name="日付プレースホルダー 3"/>
          <p:cNvSpPr>
            <a:spLocks noGrp="1"/>
          </p:cNvSpPr>
          <p:nvPr>
            <p:ph type="dt" sz="half" idx="10"/>
          </p:nvPr>
        </p:nvSpPr>
        <p:spPr/>
        <p:txBody>
          <a:bodyPr/>
          <a:lstStyle/>
          <a:p>
            <a:fld id="{940A130E-E3B8-4EBE-931F-81B26B8448AA}" type="datetime1">
              <a:rPr lang="ko-KR" altLang="en-US" smtClean="0"/>
              <a:pPr/>
              <a:t>2016-09-28</a:t>
            </a:fld>
            <a:endParaRPr lang="ko-KR" altLang="en-US"/>
          </a:p>
        </p:txBody>
      </p:sp>
      <p:sp>
        <p:nvSpPr>
          <p:cNvPr id="5" name="フッタプレースホルダー 4"/>
          <p:cNvSpPr>
            <a:spLocks noGrp="1"/>
          </p:cNvSpPr>
          <p:nvPr>
            <p:ph type="ftr" sz="quarter" idx="11"/>
          </p:nvPr>
        </p:nvSpPr>
        <p:spPr/>
        <p:txBody>
          <a:bodyPr/>
          <a:lstStyle/>
          <a:p>
            <a:endParaRPr lang="ko-KR" altLang="en-US"/>
          </a:p>
        </p:txBody>
      </p:sp>
      <p:sp>
        <p:nvSpPr>
          <p:cNvPr id="6" name="スライド番号プレースホルダー 5"/>
          <p:cNvSpPr>
            <a:spLocks noGrp="1"/>
          </p:cNvSpPr>
          <p:nvPr>
            <p:ph type="sldNum" sz="quarter" idx="12"/>
          </p:nvPr>
        </p:nvSpPr>
        <p:spPr/>
        <p:txBody>
          <a:bodyPr/>
          <a:lstStyle/>
          <a:p>
            <a:fld id="{800C6A38-4290-41DD-B95C-4155372FD4AF}"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区切り">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130425"/>
            <a:ext cx="9144000" cy="1470025"/>
          </a:xfrm>
        </p:spPr>
        <p:txBody>
          <a:bodyPr>
            <a:normAutofit/>
          </a:bodyPr>
          <a:lstStyle>
            <a:lvl1pPr>
              <a:defRPr sz="4400" b="1"/>
            </a:lvl1pPr>
          </a:lstStyle>
          <a:p>
            <a:r>
              <a:rPr lang="ko-KR" altLang="en-US" smtClean="0"/>
              <a:t>マスタータイトルスタイルの編集</a:t>
            </a:r>
            <a:endParaRPr lang="ko-KR" altLang="en-US"/>
          </a:p>
        </p:txBody>
      </p:sp>
      <p:sp>
        <p:nvSpPr>
          <p:cNvPr id="3" name="日付プレースホルダー 3"/>
          <p:cNvSpPr>
            <a:spLocks noGrp="1"/>
          </p:cNvSpPr>
          <p:nvPr>
            <p:ph type="dt" sz="half" idx="10"/>
          </p:nvPr>
        </p:nvSpPr>
        <p:spPr/>
        <p:txBody>
          <a:bodyPr/>
          <a:lstStyle/>
          <a:p>
            <a:fld id="{CA348888-F454-4AD2-BA62-3AF29D9807C0}" type="datetime1">
              <a:rPr lang="ko-KR" altLang="en-US" smtClean="0"/>
              <a:pPr/>
              <a:t>2016-09-28</a:t>
            </a:fld>
            <a:endParaRPr lang="ko-KR" altLang="en-US"/>
          </a:p>
        </p:txBody>
      </p:sp>
      <p:sp>
        <p:nvSpPr>
          <p:cNvPr id="4" name="フッタプレースホルダー 4"/>
          <p:cNvSpPr>
            <a:spLocks noGrp="1"/>
          </p:cNvSpPr>
          <p:nvPr>
            <p:ph type="ftr" sz="quarter" idx="11"/>
          </p:nvPr>
        </p:nvSpPr>
        <p:spPr/>
        <p:txBody>
          <a:bodyPr/>
          <a:lstStyle/>
          <a:p>
            <a:endParaRPr lang="ko-KR" altLang="en-US"/>
          </a:p>
        </p:txBody>
      </p:sp>
      <p:sp>
        <p:nvSpPr>
          <p:cNvPr id="5" name="スライド番号プレースホルダー 5"/>
          <p:cNvSpPr>
            <a:spLocks noGrp="1"/>
          </p:cNvSpPr>
          <p:nvPr>
            <p:ph type="sldNum" sz="quarter" idx="12"/>
          </p:nvPr>
        </p:nvSpPr>
        <p:spPr/>
        <p:txBody>
          <a:bodyPr/>
          <a:lstStyle/>
          <a:p>
            <a:fld id="{AD22CD3B-FDDF-4998-970C-76E6E0BEC65F}"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clipArtAndTx" preserve="1">
  <p:cSld name="目次">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ko-KR" altLang="en-US" smtClean="0"/>
              <a:t>マスタータイトルスタイルの編集</a:t>
            </a:r>
            <a:endParaRPr lang="ko-KR" altLang="en-US"/>
          </a:p>
        </p:txBody>
      </p:sp>
      <p:sp>
        <p:nvSpPr>
          <p:cNvPr id="8" name="テキストプレースホルダー 7"/>
          <p:cNvSpPr>
            <a:spLocks noGrp="1"/>
          </p:cNvSpPr>
          <p:nvPr>
            <p:ph type="body" sz="quarter" idx="14" hasCustomPrompt="1"/>
          </p:nvPr>
        </p:nvSpPr>
        <p:spPr>
          <a:xfrm>
            <a:off x="2143108" y="2214563"/>
            <a:ext cx="4857767" cy="3214687"/>
          </a:xfrm>
        </p:spPr>
        <p:txBody>
          <a:bodyPr>
            <a:normAutofit/>
          </a:bodyPr>
          <a:lstStyle>
            <a:lvl1pPr>
              <a:lnSpc>
                <a:spcPct val="150000"/>
              </a:lnSpc>
              <a:defRPr sz="2400"/>
            </a:lvl1pPr>
          </a:lstStyle>
          <a:p>
            <a:pPr lvl="0"/>
            <a:r>
              <a:rPr lang="ko-KR" altLang="en-US" smtClean="0"/>
              <a:t>第1レベル目次</a:t>
            </a:r>
            <a:endParaRPr lang="ko-KR" altLang="en-US"/>
          </a:p>
          <a:p>
            <a:pPr lvl="0"/>
            <a:r>
              <a:rPr lang="ko-KR" altLang="en-US" smtClean="0"/>
              <a:t>第2レベル目次</a:t>
            </a:r>
            <a:endParaRPr lang="ko-KR" altLang="en-US"/>
          </a:p>
          <a:p>
            <a:pPr lvl="0"/>
            <a:r>
              <a:rPr lang="ko-KR" altLang="en-US" smtClean="0"/>
              <a:t>第3レベル目次</a:t>
            </a:r>
            <a:endParaRPr lang="ko-KR" altLang="en-US"/>
          </a:p>
          <a:p>
            <a:pPr lvl="0"/>
            <a:r>
              <a:rPr lang="ko-KR" altLang="en-US" smtClean="0"/>
              <a:t>第4レベル目次</a:t>
            </a:r>
            <a:endParaRPr lang="ko-KR" altLang="en-US"/>
          </a:p>
          <a:p>
            <a:pPr lvl="0"/>
            <a:r>
              <a:rPr lang="ko-KR" altLang="en-US" smtClean="0"/>
              <a:t>第5レベル目次</a:t>
            </a:r>
            <a:endParaRPr lang="ko-KR" altLang="en-US"/>
          </a:p>
        </p:txBody>
      </p:sp>
      <p:sp>
        <p:nvSpPr>
          <p:cNvPr id="4" name="日付プレースホルダー 3"/>
          <p:cNvSpPr>
            <a:spLocks noGrp="1"/>
          </p:cNvSpPr>
          <p:nvPr>
            <p:ph type="dt" sz="half" idx="10"/>
          </p:nvPr>
        </p:nvSpPr>
        <p:spPr/>
        <p:txBody>
          <a:bodyPr/>
          <a:lstStyle/>
          <a:p>
            <a:fld id="{956FEC12-A4C9-4837-AF94-AD867782C04C}" type="datetime1">
              <a:rPr lang="ko-KR" altLang="en-US" smtClean="0"/>
              <a:pPr/>
              <a:t>2016-09-28</a:t>
            </a:fld>
            <a:endParaRPr lang="ko-KR" altLang="en-US"/>
          </a:p>
        </p:txBody>
      </p:sp>
      <p:sp>
        <p:nvSpPr>
          <p:cNvPr id="5" name="フッタプレースホルダー 4"/>
          <p:cNvSpPr>
            <a:spLocks noGrp="1"/>
          </p:cNvSpPr>
          <p:nvPr>
            <p:ph type="ftr" sz="quarter" idx="11"/>
          </p:nvPr>
        </p:nvSpPr>
        <p:spPr/>
        <p:txBody>
          <a:bodyPr/>
          <a:lstStyle/>
          <a:p>
            <a:endParaRPr lang="ko-KR" altLang="en-US"/>
          </a:p>
        </p:txBody>
      </p:sp>
      <p:sp>
        <p:nvSpPr>
          <p:cNvPr id="6" name="スライド番号プレースホルダー 5"/>
          <p:cNvSpPr>
            <a:spLocks noGrp="1"/>
          </p:cNvSpPr>
          <p:nvPr>
            <p:ph type="sldNum" sz="quarter" idx="12"/>
          </p:nvPr>
        </p:nvSpPr>
        <p:spPr/>
        <p:txBody>
          <a:bodyPr/>
          <a:lstStyle/>
          <a:p>
            <a:fld id="{AD22CD3B-FDDF-4998-970C-76E6E0BEC65F}" type="slidenum">
              <a:rPr lang="ko-KR" altLang="en-US" smtClean="0"/>
              <a:pPr/>
              <a:t>‹#›</a:t>
            </a:fld>
            <a:endParaRPr lang="ko-KR"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本文">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ko-KR" altLang="en-US" smtClean="0"/>
              <a:t>マスタータイトルスタイルの編集</a:t>
            </a:r>
            <a:endParaRPr lang="ko-KR" altLang="en-US"/>
          </a:p>
        </p:txBody>
      </p:sp>
      <p:sp>
        <p:nvSpPr>
          <p:cNvPr id="3" name="縦書きテキストプレースホルダー 2"/>
          <p:cNvSpPr>
            <a:spLocks noGrp="1"/>
          </p:cNvSpPr>
          <p:nvPr>
            <p:ph type="body" orient="vert" idx="1"/>
          </p:nvPr>
        </p:nvSpPr>
        <p:spPr>
          <a:xfrm>
            <a:off x="457200" y="274638"/>
            <a:ext cx="6019800" cy="5851525"/>
          </a:xfrm>
        </p:spPr>
        <p:txBody>
          <a:bodyPr vert="eaVert"/>
          <a:lstStyle/>
          <a:p>
            <a:pPr lvl="0"/>
            <a:r>
              <a:rPr lang="ko-KR" altLang="en-US" smtClean="0"/>
              <a:t>マスターテキストスタイルの編集</a:t>
            </a:r>
          </a:p>
          <a:p>
            <a:pPr lvl="1"/>
            <a:r>
              <a:rPr lang="ko-KR" altLang="en-US" smtClean="0"/>
              <a:t>第2レベル</a:t>
            </a:r>
          </a:p>
          <a:p>
            <a:pPr lvl="2"/>
            <a:r>
              <a:rPr lang="ko-KR" altLang="en-US" smtClean="0"/>
              <a:t>第3レベル</a:t>
            </a:r>
          </a:p>
          <a:p>
            <a:pPr lvl="3"/>
            <a:r>
              <a:rPr lang="ko-KR" altLang="en-US" smtClean="0"/>
              <a:t>第4レベル</a:t>
            </a:r>
          </a:p>
          <a:p>
            <a:pPr lvl="4"/>
            <a:r>
              <a:rPr lang="ko-KR" altLang="en-US" smtClean="0"/>
              <a:t>第5レベル</a:t>
            </a:r>
            <a:endParaRPr lang="ko-KR" altLang="en-US"/>
          </a:p>
        </p:txBody>
      </p:sp>
      <p:sp>
        <p:nvSpPr>
          <p:cNvPr id="4" name="日付プレースホルダー 3"/>
          <p:cNvSpPr>
            <a:spLocks noGrp="1"/>
          </p:cNvSpPr>
          <p:nvPr>
            <p:ph type="dt" sz="half" idx="10"/>
          </p:nvPr>
        </p:nvSpPr>
        <p:spPr/>
        <p:txBody>
          <a:bodyPr/>
          <a:lstStyle/>
          <a:p>
            <a:fld id="{957F84A3-4F29-4053-ACFD-1BAF2D3F140C}" type="datetime1">
              <a:rPr lang="ko-KR" altLang="en-US" smtClean="0"/>
              <a:pPr/>
              <a:t>2016-09-28</a:t>
            </a:fld>
            <a:endParaRPr lang="ko-KR" altLang="en-US"/>
          </a:p>
        </p:txBody>
      </p:sp>
      <p:sp>
        <p:nvSpPr>
          <p:cNvPr id="5" name="フッタプレースホルダー 4"/>
          <p:cNvSpPr>
            <a:spLocks noGrp="1"/>
          </p:cNvSpPr>
          <p:nvPr>
            <p:ph type="ftr" sz="quarter" idx="11"/>
          </p:nvPr>
        </p:nvSpPr>
        <p:spPr/>
        <p:txBody>
          <a:bodyPr/>
          <a:lstStyle/>
          <a:p>
            <a:endParaRPr lang="ko-KR" altLang="en-US"/>
          </a:p>
        </p:txBody>
      </p:sp>
      <p:sp>
        <p:nvSpPr>
          <p:cNvPr id="6" name="スライド番号プレースホルダー 5"/>
          <p:cNvSpPr>
            <a:spLocks noGrp="1"/>
          </p:cNvSpPr>
          <p:nvPr>
            <p:ph type="sldNum" sz="quarter" idx="12"/>
          </p:nvPr>
        </p:nvSpPr>
        <p:spPr/>
        <p:txBody>
          <a:bodyPr/>
          <a:lstStyle/>
          <a:p>
            <a:fld id="{AD22CD3B-FDDF-4998-970C-76E6E0BEC65F}"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内容">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ko-KR" altLang="en-US" smtClean="0"/>
              <a:t>マスタータイトルスタイルの編集</a:t>
            </a:r>
            <a:endParaRPr lang="ko-KR" altLang="en-US"/>
          </a:p>
        </p:txBody>
      </p:sp>
      <p:sp>
        <p:nvSpPr>
          <p:cNvPr id="3" name="内容プレースホルダー 2"/>
          <p:cNvSpPr>
            <a:spLocks noGrp="1"/>
          </p:cNvSpPr>
          <p:nvPr>
            <p:ph idx="1"/>
          </p:nvPr>
        </p:nvSpPr>
        <p:spPr/>
        <p:txBody>
          <a:bodyPr/>
          <a:lstStyle/>
          <a:p>
            <a:pPr lvl="0"/>
            <a:r>
              <a:rPr lang="ko-KR" altLang="en-US" smtClean="0"/>
              <a:t>マスターテキストスタイルの編集</a:t>
            </a:r>
          </a:p>
          <a:p>
            <a:pPr lvl="1"/>
            <a:r>
              <a:rPr lang="ko-KR" altLang="en-US" smtClean="0"/>
              <a:t>第2レベル</a:t>
            </a:r>
          </a:p>
          <a:p>
            <a:pPr lvl="2"/>
            <a:r>
              <a:rPr lang="ko-KR" altLang="en-US" smtClean="0"/>
              <a:t>第3レベル</a:t>
            </a:r>
          </a:p>
          <a:p>
            <a:pPr lvl="3"/>
            <a:r>
              <a:rPr lang="ko-KR" altLang="en-US" smtClean="0"/>
              <a:t>第4レベル</a:t>
            </a:r>
          </a:p>
          <a:p>
            <a:pPr lvl="4"/>
            <a:r>
              <a:rPr lang="ko-KR" altLang="en-US" smtClean="0"/>
              <a:t>第5レベル</a:t>
            </a:r>
            <a:endParaRPr lang="ko-KR" altLang="en-US"/>
          </a:p>
        </p:txBody>
      </p:sp>
      <p:sp>
        <p:nvSpPr>
          <p:cNvPr id="4" name="日付プレースホルダー 3"/>
          <p:cNvSpPr>
            <a:spLocks noGrp="1"/>
          </p:cNvSpPr>
          <p:nvPr>
            <p:ph type="dt" sz="half" idx="10"/>
          </p:nvPr>
        </p:nvSpPr>
        <p:spPr/>
        <p:txBody>
          <a:bodyPr/>
          <a:lstStyle/>
          <a:p>
            <a:fld id="{4953836A-82A3-4C8B-9D31-CD724F3673ED}" type="datetime1">
              <a:rPr lang="ko-KR" altLang="en-US" smtClean="0"/>
              <a:pPr/>
              <a:t>2016-09-28</a:t>
            </a:fld>
            <a:endParaRPr lang="ko-KR" altLang="en-US"/>
          </a:p>
        </p:txBody>
      </p:sp>
      <p:sp>
        <p:nvSpPr>
          <p:cNvPr id="5" name="フッタプレースホルダー 4"/>
          <p:cNvSpPr>
            <a:spLocks noGrp="1"/>
          </p:cNvSpPr>
          <p:nvPr>
            <p:ph type="ftr" sz="quarter" idx="11"/>
          </p:nvPr>
        </p:nvSpPr>
        <p:spPr/>
        <p:txBody>
          <a:bodyPr/>
          <a:lstStyle/>
          <a:p>
            <a:endParaRPr lang="ko-KR" altLang="en-US"/>
          </a:p>
        </p:txBody>
      </p:sp>
      <p:sp>
        <p:nvSpPr>
          <p:cNvPr id="6" name="スライド番号プレースホルダー 5"/>
          <p:cNvSpPr>
            <a:spLocks noGrp="1"/>
          </p:cNvSpPr>
          <p:nvPr>
            <p:ph type="sldNum" sz="quarter" idx="12"/>
          </p:nvPr>
        </p:nvSpPr>
        <p:spPr/>
        <p:txBody>
          <a:bodyPr/>
          <a:lstStyle/>
          <a:p>
            <a:fld id="{AD22CD3B-FDDF-4998-970C-76E6E0BEC65F}"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なし">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p>
            <a:fld id="{AD2EBAF6-36D0-4DD8-B695-D4C1B37E35D6}" type="datetime1">
              <a:rPr lang="ko-KR" altLang="en-US" smtClean="0"/>
              <a:pPr/>
              <a:t>2016-09-28</a:t>
            </a:fld>
            <a:endParaRPr lang="ko-KR" altLang="en-US"/>
          </a:p>
        </p:txBody>
      </p:sp>
      <p:sp>
        <p:nvSpPr>
          <p:cNvPr id="3" name="フッタプレースホルダー 4"/>
          <p:cNvSpPr>
            <a:spLocks noGrp="1"/>
          </p:cNvSpPr>
          <p:nvPr>
            <p:ph type="ftr" sz="quarter" idx="11"/>
          </p:nvPr>
        </p:nvSpPr>
        <p:spPr/>
        <p:txBody>
          <a:bodyPr/>
          <a:lstStyle/>
          <a:p>
            <a:endParaRPr lang="ko-KR" altLang="en-US"/>
          </a:p>
        </p:txBody>
      </p:sp>
      <p:sp>
        <p:nvSpPr>
          <p:cNvPr id="4" name="スライド番号プレースホルダー 5"/>
          <p:cNvSpPr>
            <a:spLocks noGrp="1"/>
          </p:cNvSpPr>
          <p:nvPr>
            <p:ph type="sldNum" sz="quarter" idx="12"/>
          </p:nvPr>
        </p:nvSpPr>
        <p:spPr/>
        <p:txBody>
          <a:bodyPr/>
          <a:lstStyle/>
          <a:p>
            <a:fld id="{AD22CD3B-FDDF-4998-970C-76E6E0BEC65F}"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ko-KR" altLang="en-US" smtClean="0"/>
              <a:t>マスタータイトルスタイルの編集</a:t>
            </a:r>
            <a:endParaRPr lang="ko-KR" altLang="en-US"/>
          </a:p>
        </p:txBody>
      </p:sp>
      <p:sp>
        <p:nvSpPr>
          <p:cNvPr id="3" name="テキスト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マスターテキストスタイルの編集</a:t>
            </a:r>
          </a:p>
        </p:txBody>
      </p:sp>
      <p:sp>
        <p:nvSpPr>
          <p:cNvPr id="4" name="日付プレースホルダー 3"/>
          <p:cNvSpPr>
            <a:spLocks noGrp="1"/>
          </p:cNvSpPr>
          <p:nvPr>
            <p:ph type="dt" sz="half" idx="10"/>
          </p:nvPr>
        </p:nvSpPr>
        <p:spPr/>
        <p:txBody>
          <a:bodyPr/>
          <a:lstStyle/>
          <a:p>
            <a:fld id="{60728D28-603B-4EFC-80F8-17E5E9107035}" type="datetime1">
              <a:rPr lang="ko-KR" altLang="en-US" smtClean="0"/>
              <a:pPr/>
              <a:t>2016-09-28</a:t>
            </a:fld>
            <a:endParaRPr lang="ko-KR" altLang="en-US"/>
          </a:p>
        </p:txBody>
      </p:sp>
      <p:sp>
        <p:nvSpPr>
          <p:cNvPr id="5" name="フッタプレースホルダー 4"/>
          <p:cNvSpPr>
            <a:spLocks noGrp="1"/>
          </p:cNvSpPr>
          <p:nvPr>
            <p:ph type="ftr" sz="quarter" idx="11"/>
          </p:nvPr>
        </p:nvSpPr>
        <p:spPr/>
        <p:txBody>
          <a:bodyPr/>
          <a:lstStyle/>
          <a:p>
            <a:endParaRPr lang="ko-KR" altLang="en-US"/>
          </a:p>
        </p:txBody>
      </p:sp>
      <p:sp>
        <p:nvSpPr>
          <p:cNvPr id="6" name="スライド番号プレースホルダー 5"/>
          <p:cNvSpPr>
            <a:spLocks noGrp="1"/>
          </p:cNvSpPr>
          <p:nvPr>
            <p:ph type="sldNum" sz="quarter" idx="12"/>
          </p:nvPr>
        </p:nvSpPr>
        <p:spPr/>
        <p:txBody>
          <a:bodyPr/>
          <a:lstStyle/>
          <a:p>
            <a:fld id="{AD22CD3B-FDDF-4998-970C-76E6E0BEC65F}"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タイトル/2つの内容">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ko-KR" altLang="en-US" smtClean="0"/>
              <a:t>マスタータイトルスタイルの編集</a:t>
            </a:r>
            <a:endParaRPr lang="ko-KR" altLang="en-US"/>
          </a:p>
        </p:txBody>
      </p:sp>
      <p:sp>
        <p:nvSpPr>
          <p:cNvPr id="3" name="内容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2800"/>
            </a:lvl9pPr>
          </a:lstStyle>
          <a:p>
            <a:pPr lvl="0"/>
            <a:r>
              <a:rPr lang="ko-KR" altLang="en-US" smtClean="0"/>
              <a:t>マスターテキストスタイルの編集</a:t>
            </a:r>
          </a:p>
          <a:p>
            <a:pPr lvl="1"/>
            <a:r>
              <a:rPr lang="ko-KR" altLang="en-US" smtClean="0"/>
              <a:t>第2レベル</a:t>
            </a:r>
          </a:p>
          <a:p>
            <a:pPr lvl="2"/>
            <a:r>
              <a:rPr lang="ko-KR" altLang="en-US" smtClean="0"/>
              <a:t>第3レベル</a:t>
            </a:r>
          </a:p>
          <a:p>
            <a:pPr lvl="3"/>
            <a:r>
              <a:rPr lang="ko-KR" altLang="en-US" smtClean="0"/>
              <a:t>第4レベル</a:t>
            </a:r>
          </a:p>
          <a:p>
            <a:pPr lvl="4"/>
            <a:r>
              <a:rPr lang="ko-KR" altLang="en-US" smtClean="0"/>
              <a:t>第5レベル</a:t>
            </a:r>
            <a:endParaRPr lang="ko-KR" altLang="en-US"/>
          </a:p>
        </p:txBody>
      </p:sp>
      <p:sp>
        <p:nvSpPr>
          <p:cNvPr id="4" name="内容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2800"/>
            </a:lvl9pPr>
          </a:lstStyle>
          <a:p>
            <a:pPr lvl="0"/>
            <a:r>
              <a:rPr lang="ko-KR" altLang="en-US" smtClean="0"/>
              <a:t>マスターテキストスタイルの編集</a:t>
            </a:r>
          </a:p>
          <a:p>
            <a:pPr lvl="1"/>
            <a:r>
              <a:rPr lang="ko-KR" altLang="en-US" smtClean="0"/>
              <a:t>第2レベル</a:t>
            </a:r>
          </a:p>
          <a:p>
            <a:pPr lvl="2"/>
            <a:r>
              <a:rPr lang="ko-KR" altLang="en-US" smtClean="0"/>
              <a:t>第3レベル</a:t>
            </a:r>
          </a:p>
          <a:p>
            <a:pPr lvl="3"/>
            <a:r>
              <a:rPr lang="ko-KR" altLang="en-US" smtClean="0"/>
              <a:t>第4レベル</a:t>
            </a:r>
          </a:p>
          <a:p>
            <a:pPr lvl="4"/>
            <a:r>
              <a:rPr lang="ko-KR" altLang="en-US" smtClean="0"/>
              <a:t>第5レベル</a:t>
            </a:r>
            <a:endParaRPr lang="ko-KR" altLang="en-US"/>
          </a:p>
        </p:txBody>
      </p:sp>
      <p:sp>
        <p:nvSpPr>
          <p:cNvPr id="5" name="日付プレースホルダー 3"/>
          <p:cNvSpPr>
            <a:spLocks noGrp="1"/>
          </p:cNvSpPr>
          <p:nvPr>
            <p:ph type="dt" sz="half" idx="10"/>
          </p:nvPr>
        </p:nvSpPr>
        <p:spPr/>
        <p:txBody>
          <a:bodyPr/>
          <a:lstStyle/>
          <a:p>
            <a:fld id="{A27A1F4E-0809-4239-8034-C38E431DAF92}" type="datetime1">
              <a:rPr lang="ko-KR" altLang="en-US" smtClean="0"/>
              <a:pPr/>
              <a:t>2016-09-28</a:t>
            </a:fld>
            <a:endParaRPr lang="ko-KR" altLang="en-US"/>
          </a:p>
        </p:txBody>
      </p:sp>
      <p:sp>
        <p:nvSpPr>
          <p:cNvPr id="6" name="フッタプレースホルダー 4"/>
          <p:cNvSpPr>
            <a:spLocks noGrp="1"/>
          </p:cNvSpPr>
          <p:nvPr>
            <p:ph type="ftr" sz="quarter" idx="11"/>
          </p:nvPr>
        </p:nvSpPr>
        <p:spPr/>
        <p:txBody>
          <a:bodyPr/>
          <a:lstStyle/>
          <a:p>
            <a:endParaRPr lang="ko-KR" altLang="en-US"/>
          </a:p>
        </p:txBody>
      </p:sp>
      <p:sp>
        <p:nvSpPr>
          <p:cNvPr id="7" name="スライド番号プレースホルダー 5"/>
          <p:cNvSpPr>
            <a:spLocks noGrp="1"/>
          </p:cNvSpPr>
          <p:nvPr>
            <p:ph type="sldNum" sz="quarter" idx="12"/>
          </p:nvPr>
        </p:nvSpPr>
        <p:spPr/>
        <p:txBody>
          <a:bodyPr/>
          <a:lstStyle/>
          <a:p>
            <a:fld id="{AD22CD3B-FDDF-4998-970C-76E6E0BEC65F}"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ko-KR" altLang="en-US" smtClean="0"/>
              <a:t>マスタータイトルスタイルの編集</a:t>
            </a:r>
            <a:endParaRPr lang="ko-KR" altLang="en-US"/>
          </a:p>
        </p:txBody>
      </p:sp>
      <p:sp>
        <p:nvSpPr>
          <p:cNvPr id="3" name="日付プレースホルダー 3"/>
          <p:cNvSpPr>
            <a:spLocks noGrp="1"/>
          </p:cNvSpPr>
          <p:nvPr>
            <p:ph type="dt" sz="half" idx="10"/>
          </p:nvPr>
        </p:nvSpPr>
        <p:spPr/>
        <p:txBody>
          <a:bodyPr/>
          <a:lstStyle/>
          <a:p>
            <a:fld id="{5E0DA496-7307-4E8B-88DE-CB97B48BAB6F}" type="datetime1">
              <a:rPr lang="ko-KR" altLang="en-US" smtClean="0"/>
              <a:pPr/>
              <a:t>2016-09-28</a:t>
            </a:fld>
            <a:endParaRPr lang="ko-KR" altLang="en-US"/>
          </a:p>
        </p:txBody>
      </p:sp>
      <p:sp>
        <p:nvSpPr>
          <p:cNvPr id="4" name="フッタプレースホルダー 4"/>
          <p:cNvSpPr>
            <a:spLocks noGrp="1"/>
          </p:cNvSpPr>
          <p:nvPr>
            <p:ph type="ftr" sz="quarter" idx="11"/>
          </p:nvPr>
        </p:nvSpPr>
        <p:spPr/>
        <p:txBody>
          <a:bodyPr/>
          <a:lstStyle/>
          <a:p>
            <a:endParaRPr lang="ko-KR" altLang="en-US"/>
          </a:p>
        </p:txBody>
      </p:sp>
      <p:sp>
        <p:nvSpPr>
          <p:cNvPr id="5" name="スライド番号プレースホルダー 5"/>
          <p:cNvSpPr>
            <a:spLocks noGrp="1"/>
          </p:cNvSpPr>
          <p:nvPr>
            <p:ph type="sldNum" sz="quarter" idx="12"/>
          </p:nvPr>
        </p:nvSpPr>
        <p:spPr/>
        <p:txBody>
          <a:bodyPr/>
          <a:lstStyle/>
          <a:p>
            <a:fld id="{AD22CD3B-FDDF-4998-970C-76E6E0BEC65F}"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bl" preserve="1">
  <p:cSld name="タイトル/表">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ko-KR" altLang="en-US" smtClean="0"/>
              <a:t>マスタータイトルスタイルの編集</a:t>
            </a:r>
            <a:endParaRPr lang="ko-KR" altLang="en-US"/>
          </a:p>
        </p:txBody>
      </p:sp>
      <p:sp>
        <p:nvSpPr>
          <p:cNvPr id="3" name="表プレースホルダー 2"/>
          <p:cNvSpPr>
            <a:spLocks noGrp="1"/>
          </p:cNvSpPr>
          <p:nvPr>
            <p:ph type="tbl" sz="quarter" idx="13"/>
          </p:nvPr>
        </p:nvSpPr>
        <p:spPr>
          <a:xfrm>
            <a:off x="456028" y="1643063"/>
            <a:ext cx="8229600" cy="4525200"/>
          </a:xfrm>
        </p:spPr>
        <p:txBody>
          <a:bodyPr/>
          <a:lstStyle>
            <a:lvl1pPr>
              <a:buFontTx/>
              <a:buNone/>
              <a:defRPr/>
            </a:lvl1pPr>
          </a:lstStyle>
          <a:p>
            <a:r>
              <a:rPr lang="ko-KR" altLang="en-US" smtClean="0"/>
              <a:t>表を追加するには、アイコンをクリックしてください。</a:t>
            </a:r>
            <a:endParaRPr lang="ko-KR" altLang="en-US"/>
          </a:p>
        </p:txBody>
      </p:sp>
      <p:sp>
        <p:nvSpPr>
          <p:cNvPr id="4" name="日付プレースホルダー 3"/>
          <p:cNvSpPr>
            <a:spLocks noGrp="1"/>
          </p:cNvSpPr>
          <p:nvPr>
            <p:ph type="dt" sz="half" idx="10"/>
          </p:nvPr>
        </p:nvSpPr>
        <p:spPr/>
        <p:txBody>
          <a:bodyPr/>
          <a:lstStyle/>
          <a:p>
            <a:fld id="{58721E90-850C-410B-8B89-8394F580CFDA}" type="datetime1">
              <a:rPr lang="ko-KR" altLang="en-US" smtClean="0"/>
              <a:pPr/>
              <a:t>2016-09-28</a:t>
            </a:fld>
            <a:endParaRPr lang="ko-KR" altLang="en-US"/>
          </a:p>
        </p:txBody>
      </p:sp>
      <p:sp>
        <p:nvSpPr>
          <p:cNvPr id="5" name="フッタプレースホルダー 4"/>
          <p:cNvSpPr>
            <a:spLocks noGrp="1"/>
          </p:cNvSpPr>
          <p:nvPr>
            <p:ph type="ftr" sz="quarter" idx="11"/>
          </p:nvPr>
        </p:nvSpPr>
        <p:spPr/>
        <p:txBody>
          <a:bodyPr/>
          <a:lstStyle/>
          <a:p>
            <a:endParaRPr lang="ko-KR" altLang="en-US"/>
          </a:p>
        </p:txBody>
      </p:sp>
      <p:sp>
        <p:nvSpPr>
          <p:cNvPr id="6" name="スライド番号プレースホルダー 5"/>
          <p:cNvSpPr>
            <a:spLocks noGrp="1"/>
          </p:cNvSpPr>
          <p:nvPr>
            <p:ph type="sldNum" sz="quarter" idx="12"/>
          </p:nvPr>
        </p:nvSpPr>
        <p:spPr/>
        <p:txBody>
          <a:bodyPr/>
          <a:lstStyle/>
          <a:p>
            <a:fld id="{AD22CD3B-FDDF-4998-970C-76E6E0BEC65F}"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fourObj" preserve="1">
  <p:cSld name="タイトル/4つの内容">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ko-KR" altLang="en-US" smtClean="0"/>
              <a:t>マスタータイトルスタイルの編集</a:t>
            </a:r>
            <a:endParaRPr lang="ko-KR" altLang="en-US"/>
          </a:p>
        </p:txBody>
      </p:sp>
      <p:sp>
        <p:nvSpPr>
          <p:cNvPr id="3" name="内容プレースホルダー 2"/>
          <p:cNvSpPr>
            <a:spLocks noGrp="1"/>
          </p:cNvSpPr>
          <p:nvPr>
            <p:ph sz="quarter" idx="1"/>
          </p:nvPr>
        </p:nvSpPr>
        <p:spPr>
          <a:xfrm>
            <a:off x="457200" y="1600200"/>
            <a:ext cx="4038600" cy="219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マスターテキストスタイルの編集</a:t>
            </a:r>
          </a:p>
          <a:p>
            <a:pPr lvl="1"/>
            <a:r>
              <a:rPr lang="ko-KR" altLang="en-US" smtClean="0"/>
              <a:t>第2レベル</a:t>
            </a:r>
          </a:p>
          <a:p>
            <a:pPr lvl="2"/>
            <a:r>
              <a:rPr lang="ko-KR" altLang="en-US" smtClean="0"/>
              <a:t>第3レベル</a:t>
            </a:r>
          </a:p>
          <a:p>
            <a:pPr lvl="3"/>
            <a:r>
              <a:rPr lang="ko-KR" altLang="en-US" smtClean="0"/>
              <a:t>第4レベル</a:t>
            </a:r>
          </a:p>
          <a:p>
            <a:pPr lvl="4"/>
            <a:r>
              <a:rPr lang="ko-KR" altLang="en-US" smtClean="0"/>
              <a:t>第5レベル</a:t>
            </a:r>
            <a:endParaRPr lang="ko-KR" altLang="en-US"/>
          </a:p>
        </p:txBody>
      </p:sp>
      <p:sp>
        <p:nvSpPr>
          <p:cNvPr id="4" name="内容プレースホルダー 3"/>
          <p:cNvSpPr>
            <a:spLocks noGrp="1"/>
          </p:cNvSpPr>
          <p:nvPr>
            <p:ph sz="quarter" idx="2"/>
          </p:nvPr>
        </p:nvSpPr>
        <p:spPr>
          <a:xfrm>
            <a:off x="4648200" y="1600200"/>
            <a:ext cx="4038600" cy="219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マスターテキストスタイルの編集</a:t>
            </a:r>
          </a:p>
          <a:p>
            <a:pPr lvl="1"/>
            <a:r>
              <a:rPr lang="ko-KR" altLang="en-US" smtClean="0"/>
              <a:t>第2レベル</a:t>
            </a:r>
          </a:p>
          <a:p>
            <a:pPr lvl="2"/>
            <a:r>
              <a:rPr lang="ko-KR" altLang="en-US" smtClean="0"/>
              <a:t>第3レベル</a:t>
            </a:r>
          </a:p>
          <a:p>
            <a:pPr lvl="3"/>
            <a:r>
              <a:rPr lang="ko-KR" altLang="en-US" smtClean="0"/>
              <a:t>第4レベル</a:t>
            </a:r>
          </a:p>
          <a:p>
            <a:pPr lvl="4"/>
            <a:r>
              <a:rPr lang="ko-KR" altLang="en-US" smtClean="0"/>
              <a:t>第5レベル</a:t>
            </a:r>
            <a:endParaRPr lang="ko-KR" altLang="en-US"/>
          </a:p>
        </p:txBody>
      </p:sp>
      <p:sp>
        <p:nvSpPr>
          <p:cNvPr id="5" name="内容プレースホルダー 4"/>
          <p:cNvSpPr>
            <a:spLocks noGrp="1"/>
          </p:cNvSpPr>
          <p:nvPr>
            <p:ph sz="quarter" idx="3"/>
          </p:nvPr>
        </p:nvSpPr>
        <p:spPr>
          <a:xfrm>
            <a:off x="456028" y="3984220"/>
            <a:ext cx="4038600" cy="219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マスターテキストスタイルの編集</a:t>
            </a:r>
          </a:p>
          <a:p>
            <a:pPr lvl="1"/>
            <a:r>
              <a:rPr lang="ko-KR" altLang="en-US" smtClean="0"/>
              <a:t>第2レベル</a:t>
            </a:r>
          </a:p>
          <a:p>
            <a:pPr lvl="2"/>
            <a:r>
              <a:rPr lang="ko-KR" altLang="en-US" smtClean="0"/>
              <a:t>第3レベル</a:t>
            </a:r>
          </a:p>
          <a:p>
            <a:pPr lvl="3"/>
            <a:r>
              <a:rPr lang="ko-KR" altLang="en-US" smtClean="0"/>
              <a:t>第4レベル</a:t>
            </a:r>
          </a:p>
          <a:p>
            <a:pPr lvl="4"/>
            <a:r>
              <a:rPr lang="ko-KR" altLang="en-US" smtClean="0"/>
              <a:t>第5レベル</a:t>
            </a:r>
            <a:endParaRPr lang="ko-KR" altLang="en-US"/>
          </a:p>
        </p:txBody>
      </p:sp>
      <p:sp>
        <p:nvSpPr>
          <p:cNvPr id="6" name="内容プレースホルダー 5"/>
          <p:cNvSpPr>
            <a:spLocks noGrp="1"/>
          </p:cNvSpPr>
          <p:nvPr>
            <p:ph sz="quarter" idx="4"/>
          </p:nvPr>
        </p:nvSpPr>
        <p:spPr>
          <a:xfrm>
            <a:off x="4647028" y="3984220"/>
            <a:ext cx="4038600" cy="2196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マスターテキストスタイルの編集</a:t>
            </a:r>
          </a:p>
          <a:p>
            <a:pPr lvl="1"/>
            <a:r>
              <a:rPr lang="ko-KR" altLang="en-US" smtClean="0"/>
              <a:t>第2レベル</a:t>
            </a:r>
          </a:p>
          <a:p>
            <a:pPr lvl="2"/>
            <a:r>
              <a:rPr lang="ko-KR" altLang="en-US" smtClean="0"/>
              <a:t>第3レベル</a:t>
            </a:r>
          </a:p>
          <a:p>
            <a:pPr lvl="3"/>
            <a:r>
              <a:rPr lang="ko-KR" altLang="en-US" smtClean="0"/>
              <a:t>第4レベル</a:t>
            </a:r>
          </a:p>
          <a:p>
            <a:pPr lvl="4"/>
            <a:r>
              <a:rPr lang="ko-KR" altLang="en-US" smtClean="0"/>
              <a:t>第5レベル</a:t>
            </a:r>
            <a:endParaRPr lang="ko-KR" altLang="en-US"/>
          </a:p>
        </p:txBody>
      </p:sp>
      <p:sp>
        <p:nvSpPr>
          <p:cNvPr id="7" name="日付プレースホルダー 3"/>
          <p:cNvSpPr>
            <a:spLocks noGrp="1"/>
          </p:cNvSpPr>
          <p:nvPr>
            <p:ph type="dt" sz="half" idx="10"/>
          </p:nvPr>
        </p:nvSpPr>
        <p:spPr/>
        <p:txBody>
          <a:bodyPr/>
          <a:lstStyle/>
          <a:p>
            <a:fld id="{5ACE7E28-9336-4363-8674-B91477D8F243}" type="datetime1">
              <a:rPr lang="ko-KR" altLang="en-US" smtClean="0"/>
              <a:pPr/>
              <a:t>2016-09-28</a:t>
            </a:fld>
            <a:endParaRPr lang="ko-KR" altLang="en-US"/>
          </a:p>
        </p:txBody>
      </p:sp>
      <p:sp>
        <p:nvSpPr>
          <p:cNvPr id="8" name="フッタプレースホルダー 4"/>
          <p:cNvSpPr>
            <a:spLocks noGrp="1"/>
          </p:cNvSpPr>
          <p:nvPr>
            <p:ph type="ftr" sz="quarter" idx="11"/>
          </p:nvPr>
        </p:nvSpPr>
        <p:spPr/>
        <p:txBody>
          <a:bodyPr/>
          <a:lstStyle/>
          <a:p>
            <a:endParaRPr lang="ko-KR" altLang="en-US"/>
          </a:p>
        </p:txBody>
      </p:sp>
      <p:sp>
        <p:nvSpPr>
          <p:cNvPr id="9" name="スライド番号プレースホルダー 5"/>
          <p:cNvSpPr>
            <a:spLocks noGrp="1"/>
          </p:cNvSpPr>
          <p:nvPr>
            <p:ph type="sldNum" sz="quarter" idx="12"/>
          </p:nvPr>
        </p:nvSpPr>
        <p:spPr/>
        <p:txBody>
          <a:bodyPr/>
          <a:lstStyle/>
          <a:p>
            <a:fld id="{AD22CD3B-FDDF-4998-970C-76E6E0BEC65F}"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画像/説明">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ko-KR" altLang="en-US" smtClean="0"/>
              <a:t>マスタータイトルスタイルの編集</a:t>
            </a:r>
            <a:endParaRPr lang="ko-KR" altLang="en-US"/>
          </a:p>
        </p:txBody>
      </p:sp>
      <p:sp>
        <p:nvSpPr>
          <p:cNvPr id="3" name="画像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画像を追加するには、アイコンをクリックしてください。</a:t>
            </a:r>
            <a:endParaRPr lang="ko-KR" altLang="en-US"/>
          </a:p>
        </p:txBody>
      </p:sp>
      <p:sp>
        <p:nvSpPr>
          <p:cNvPr id="4" name="テキスト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ko-KR" altLang="en-US" smtClean="0"/>
              <a:t>マスターテキストスタイルの編集</a:t>
            </a:r>
            <a:endParaRPr lang="ko-KR" altLang="en-US"/>
          </a:p>
        </p:txBody>
      </p:sp>
      <p:sp>
        <p:nvSpPr>
          <p:cNvPr id="5" name="日付プレースホルダー 3"/>
          <p:cNvSpPr>
            <a:spLocks noGrp="1"/>
          </p:cNvSpPr>
          <p:nvPr>
            <p:ph type="dt" sz="half" idx="10"/>
          </p:nvPr>
        </p:nvSpPr>
        <p:spPr/>
        <p:txBody>
          <a:bodyPr/>
          <a:lstStyle/>
          <a:p>
            <a:fld id="{5ACE7E28-9336-4363-8674-B91477D8F243}" type="datetime1">
              <a:rPr lang="ko-KR" altLang="en-US" smtClean="0"/>
              <a:pPr/>
              <a:t>2016-09-28</a:t>
            </a:fld>
            <a:endParaRPr lang="ko-KR" altLang="en-US"/>
          </a:p>
        </p:txBody>
      </p:sp>
      <p:sp>
        <p:nvSpPr>
          <p:cNvPr id="6" name="フッタプレースホルダー 4"/>
          <p:cNvSpPr>
            <a:spLocks noGrp="1"/>
          </p:cNvSpPr>
          <p:nvPr>
            <p:ph type="ftr" sz="quarter" idx="11"/>
          </p:nvPr>
        </p:nvSpPr>
        <p:spPr/>
        <p:txBody>
          <a:bodyPr/>
          <a:lstStyle/>
          <a:p>
            <a:endParaRPr lang="ko-KR" altLang="en-US"/>
          </a:p>
        </p:txBody>
      </p:sp>
      <p:sp>
        <p:nvSpPr>
          <p:cNvPr id="7" name="スライド番号プレースホルダー 5"/>
          <p:cNvSpPr>
            <a:spLocks noGrp="1"/>
          </p:cNvSpPr>
          <p:nvPr>
            <p:ph type="sldNum" sz="quarter" idx="12"/>
          </p:nvPr>
        </p:nvSpPr>
        <p:spPr/>
        <p:txBody>
          <a:bodyPr/>
          <a:lstStyle/>
          <a:p>
            <a:fld id="{AD22CD3B-FDDF-4998-970C-76E6E0BEC65F}"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マスタータイトルスタイルの編集</a:t>
            </a:r>
            <a:endParaRPr lang="ko-KR" altLang="en-US"/>
          </a:p>
        </p:txBody>
      </p:sp>
      <p:sp>
        <p:nvSpPr>
          <p:cNvPr id="3" name="テキスト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dirty="0" smtClean="0"/>
              <a:t>マスターテキストスタイルの編集</a:t>
            </a:r>
          </a:p>
          <a:p>
            <a:pPr lvl="1"/>
            <a:r>
              <a:rPr lang="ko-KR" altLang="en-US" dirty="0" smtClean="0"/>
              <a:t>第2レベル</a:t>
            </a:r>
          </a:p>
          <a:p>
            <a:pPr lvl="2"/>
            <a:r>
              <a:rPr lang="ko-KR" altLang="en-US" dirty="0" smtClean="0"/>
              <a:t>第3レベル</a:t>
            </a:r>
          </a:p>
          <a:p>
            <a:pPr lvl="3"/>
            <a:r>
              <a:rPr lang="ko-KR" altLang="en-US" dirty="0" smtClean="0"/>
              <a:t>第4レベル</a:t>
            </a:r>
          </a:p>
          <a:p>
            <a:pPr lvl="4"/>
            <a:r>
              <a:rPr lang="ko-KR" altLang="en-US" dirty="0" smtClean="0"/>
              <a:t>第5レベル</a:t>
            </a:r>
            <a:endParaRPr lang="ko-KR"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22D86A-5F52-4165-8473-F1B836277586}" type="datetime1">
              <a:rPr lang="ko-KR" altLang="en-US" smtClean="0"/>
              <a:pPr/>
              <a:t>2016-09-28</a:t>
            </a:fld>
            <a:endParaRPr lang="ko-KR" altLang="en-US"/>
          </a:p>
        </p:txBody>
      </p:sp>
      <p:sp>
        <p:nvSpPr>
          <p:cNvPr id="5" name="フッタ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22CD3B-FDDF-4998-970C-76E6E0BEC65F}"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latinLnBrk="0" hangingPunct="1">
        <a:defRPr>
          <a:solidFill>
            <a:schemeClr val="tx2"/>
          </a:solidFill>
        </a:defRPr>
      </a:lvl2pPr>
      <a:lvl3pPr eaLnBrk="1" latinLnBrk="0" hangingPunct="1">
        <a:defRPr>
          <a:solidFill>
            <a:schemeClr val="tx2"/>
          </a:solidFill>
        </a:defRPr>
      </a:lvl3pPr>
      <a:lvl4pPr eaLnBrk="1" latinLnBrk="0" hangingPunct="1">
        <a:defRPr>
          <a:solidFill>
            <a:schemeClr val="tx2"/>
          </a:solidFill>
        </a:defRPr>
      </a:lvl4pPr>
      <a:lvl5pPr eaLnBrk="1" latinLnBrk="0" hangingPunct="1">
        <a:defRPr>
          <a:solidFill>
            <a:schemeClr val="tx2"/>
          </a:solidFill>
        </a:defRPr>
      </a:lvl5pPr>
      <a:lvl6pPr eaLnBrk="1" latinLnBrk="0" hangingPunct="1">
        <a:defRPr>
          <a:solidFill>
            <a:schemeClr val="tx2"/>
          </a:solidFill>
        </a:defRPr>
      </a:lvl6pPr>
      <a:lvl7pPr eaLnBrk="1" latinLnBrk="0" hangingPunct="1">
        <a:defRPr>
          <a:solidFill>
            <a:schemeClr val="tx2"/>
          </a:solidFill>
        </a:defRPr>
      </a:lvl7pPr>
      <a:lvl8pPr eaLnBrk="1" latinLnBrk="0" hangingPunct="1">
        <a:defRPr>
          <a:solidFill>
            <a:schemeClr val="tx2"/>
          </a:solidFill>
        </a:defRPr>
      </a:lvl8pPr>
      <a:lvl9pPr eaLnBrk="1" latinLnBrk="0"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p:nvPr/>
        </p:nvPicPr>
        <p:blipFill rotWithShape="1">
          <a:blip r:embed="rId2">
            <a:lum/>
          </a:blip>
          <a:srcRect/>
          <a:stretch>
            <a:fillRect/>
          </a:stretch>
        </p:blipFill>
        <p:spPr>
          <a:xfrm>
            <a:off x="0" y="0"/>
            <a:ext cx="9144000" cy="6858000"/>
          </a:xfrm>
          <a:prstGeom prst="rect">
            <a:avLst/>
          </a:prstGeom>
        </p:spPr>
      </p:pic>
      <p:sp>
        <p:nvSpPr>
          <p:cNvPr id="6" name="曲折矢印 5"/>
          <p:cNvSpPr/>
          <p:nvPr/>
        </p:nvSpPr>
        <p:spPr>
          <a:xfrm>
            <a:off x="2915792" y="5445252"/>
            <a:ext cx="2376297" cy="360045"/>
          </a:xfrm>
          <a:prstGeom prst="bentArrow">
            <a:avLst>
              <a:gd name="adj1" fmla="val 25000"/>
              <a:gd name="adj2" fmla="val 25000"/>
              <a:gd name="adj3" fmla="val 25000"/>
              <a:gd name="adj4" fmla="val 43750"/>
            </a:avLst>
          </a:prstGeom>
          <a:solidFill>
            <a:schemeClr val="bg1"/>
          </a:solidFill>
          <a:ln w="38100" algn="ctr">
            <a:solidFill>
              <a:schemeClr val="accent1">
                <a:shade val="20000"/>
              </a:schemeClr>
            </a:solidFill>
          </a:ln>
        </p:spPr>
        <p:style>
          <a:lnRef idx="2">
            <a:schemeClr val="accent1">
              <a:shade val="20000"/>
            </a:schemeClr>
          </a:lnRef>
          <a:fillRef idx="1">
            <a:schemeClr val="accent1"/>
          </a:fillRef>
          <a:effectRef idx="0">
            <a:schemeClr val="accent1"/>
          </a:effectRef>
          <a:fontRef idx="minor">
            <a:schemeClr val="lt1"/>
          </a:fontRef>
        </p:style>
        <p:txBody>
          <a:bodyPr vert="horz" wrap="square" lIns="91440" tIns="45720" rIns="91440" bIns="45720" anchor="ctr">
            <a:noAutofit/>
          </a:bodyPr>
          <a:lstStyle/>
          <a:p>
            <a:pPr algn="ctr">
              <a:defRPr lang="ja-JP" altLang="en-US"/>
            </a:pPr>
            <a:endParaRPr lang="ja-JP" altLang="en-US"/>
          </a:p>
        </p:txBody>
      </p:sp>
      <p:sp>
        <p:nvSpPr>
          <p:cNvPr id="7" name="曲折矢印 6"/>
          <p:cNvSpPr/>
          <p:nvPr/>
        </p:nvSpPr>
        <p:spPr>
          <a:xfrm>
            <a:off x="5292090" y="5454000"/>
            <a:ext cx="756094" cy="351296"/>
          </a:xfrm>
          <a:prstGeom prst="bentArrow">
            <a:avLst>
              <a:gd name="adj1" fmla="val 25000"/>
              <a:gd name="adj2" fmla="val 28125"/>
              <a:gd name="adj3" fmla="val 25000"/>
              <a:gd name="adj4" fmla="val 43750"/>
            </a:avLst>
          </a:prstGeom>
          <a:solidFill>
            <a:schemeClr val="bg1"/>
          </a:solidFill>
          <a:ln w="38100" algn="ctr">
            <a:solidFill>
              <a:schemeClr val="accent1">
                <a:shade val="20000"/>
              </a:schemeClr>
            </a:solidFill>
          </a:ln>
        </p:spPr>
        <p:style>
          <a:lnRef idx="2">
            <a:schemeClr val="accent1">
              <a:shade val="20000"/>
            </a:schemeClr>
          </a:lnRef>
          <a:fillRef idx="1">
            <a:schemeClr val="accent1"/>
          </a:fillRef>
          <a:effectRef idx="0">
            <a:schemeClr val="accent1"/>
          </a:effectRef>
          <a:fontRef idx="minor">
            <a:schemeClr val="lt1"/>
          </a:fontRef>
        </p:style>
        <p:txBody>
          <a:bodyPr vert="horz" wrap="square" lIns="91440" tIns="45720" rIns="91440" bIns="45720" anchor="ctr">
            <a:noAutofit/>
          </a:bodyPr>
          <a:lstStyle/>
          <a:p>
            <a:pPr algn="ctr">
              <a:defRPr lang="ja-JP" altLang="en-US"/>
            </a:pPr>
            <a:endParaRPr lang="ja-JP" altLang="en-US"/>
          </a:p>
        </p:txBody>
      </p:sp>
      <p:sp>
        <p:nvSpPr>
          <p:cNvPr id="9" name="正方形/長方形 8"/>
          <p:cNvSpPr/>
          <p:nvPr/>
        </p:nvSpPr>
        <p:spPr>
          <a:xfrm>
            <a:off x="5685146" y="4878000"/>
            <a:ext cx="2735840" cy="576000"/>
          </a:xfrm>
          <a:prstGeom prst="rect">
            <a:avLst/>
          </a:prstGeom>
          <a:noFill/>
          <a:ln w="57150" algn="ctr">
            <a:solidFill>
              <a:srgbClr val="FF0000"/>
            </a:solidFill>
          </a:ln>
        </p:spPr>
        <p:style>
          <a:lnRef idx="2">
            <a:schemeClr val="accent1">
              <a:shade val="20000"/>
            </a:schemeClr>
          </a:lnRef>
          <a:fillRef idx="1">
            <a:schemeClr val="accent1"/>
          </a:fillRef>
          <a:effectRef idx="0">
            <a:schemeClr val="accent1"/>
          </a:effectRef>
          <a:fontRef idx="minor">
            <a:schemeClr val="lt1"/>
          </a:fontRef>
        </p:style>
        <p:txBody>
          <a:bodyPr vert="horz" wrap="square" lIns="91440" tIns="45720" rIns="91440" bIns="45720" anchor="ctr">
            <a:noAutofit/>
          </a:bodyPr>
          <a:lstStyle/>
          <a:p>
            <a:pPr algn="ctr">
              <a:defRPr lang="ja-JP" altLang="en-US"/>
            </a:pPr>
            <a:r>
              <a:rPr lang="ja-JP" altLang="en-US" sz="2300" b="1" dirty="0" smtClean="0">
                <a:solidFill>
                  <a:schemeClr val="tx1"/>
                </a:solidFill>
              </a:rPr>
              <a:t>駐</a:t>
            </a:r>
            <a:r>
              <a:rPr lang="en-US" altLang="ja-JP" sz="2300" b="1" dirty="0" smtClean="0">
                <a:solidFill>
                  <a:schemeClr val="tx1"/>
                </a:solidFill>
              </a:rPr>
              <a:t> </a:t>
            </a:r>
            <a:r>
              <a:rPr lang="ja-JP" altLang="en-US" sz="2300" b="1" dirty="0" smtClean="0">
                <a:solidFill>
                  <a:schemeClr val="tx1"/>
                </a:solidFill>
              </a:rPr>
              <a:t>車</a:t>
            </a:r>
            <a:r>
              <a:rPr lang="en-US" altLang="ja-JP" sz="2300" b="1" dirty="0" smtClean="0">
                <a:solidFill>
                  <a:schemeClr val="tx1"/>
                </a:solidFill>
              </a:rPr>
              <a:t> </a:t>
            </a:r>
            <a:r>
              <a:rPr lang="ja-JP" altLang="en-US" sz="2300" b="1" dirty="0" smtClean="0">
                <a:solidFill>
                  <a:schemeClr val="tx1"/>
                </a:solidFill>
              </a:rPr>
              <a:t>可</a:t>
            </a:r>
            <a:r>
              <a:rPr lang="en-US" altLang="ja-JP" sz="2300" b="1" dirty="0" smtClean="0">
                <a:solidFill>
                  <a:schemeClr val="tx1"/>
                </a:solidFill>
              </a:rPr>
              <a:t> </a:t>
            </a:r>
            <a:r>
              <a:rPr lang="ja-JP" altLang="en-US" sz="2300" b="1" dirty="0" smtClean="0">
                <a:solidFill>
                  <a:schemeClr val="tx1"/>
                </a:solidFill>
              </a:rPr>
              <a:t>能</a:t>
            </a:r>
            <a:endParaRPr lang="ja-JP" altLang="en-US" sz="2300" b="1" dirty="0">
              <a:solidFill>
                <a:schemeClr val="tx1"/>
              </a:solidFill>
            </a:endParaRPr>
          </a:p>
        </p:txBody>
      </p:sp>
      <p:sp>
        <p:nvSpPr>
          <p:cNvPr id="10" name="円/楕円 9"/>
          <p:cNvSpPr/>
          <p:nvPr/>
        </p:nvSpPr>
        <p:spPr>
          <a:xfrm>
            <a:off x="3204000" y="3934800"/>
            <a:ext cx="900000" cy="503999"/>
          </a:xfrm>
          <a:prstGeom prst="ellipse">
            <a:avLst/>
          </a:prstGeom>
          <a:noFill/>
          <a:ln w="63500" algn="ctr">
            <a:solidFill>
              <a:srgbClr val="FF0000"/>
            </a:solidFill>
          </a:ln>
        </p:spPr>
        <p:style>
          <a:lnRef idx="2">
            <a:schemeClr val="accent1">
              <a:shade val="20000"/>
            </a:schemeClr>
          </a:lnRef>
          <a:fillRef idx="1">
            <a:schemeClr val="accent1"/>
          </a:fillRef>
          <a:effectRef idx="0">
            <a:schemeClr val="accent1"/>
          </a:effectRef>
          <a:fontRef idx="minor">
            <a:schemeClr val="lt1"/>
          </a:fontRef>
        </p:style>
        <p:txBody>
          <a:bodyPr vert="horz" wrap="square" lIns="91440" tIns="45720" rIns="91440" bIns="45720" anchor="ctr">
            <a:noAutofit/>
          </a:bodyPr>
          <a:lstStyle/>
          <a:p>
            <a:pPr algn="ctr">
              <a:defRPr lang="ja-JP" altLang="en-US"/>
            </a:pPr>
            <a:endParaRPr lang="ja-JP" altLang="en-US"/>
          </a:p>
        </p:txBody>
      </p:sp>
      <p:sp>
        <p:nvSpPr>
          <p:cNvPr id="11" name="正方形/長方形 10"/>
          <p:cNvSpPr/>
          <p:nvPr/>
        </p:nvSpPr>
        <p:spPr>
          <a:xfrm>
            <a:off x="5292090" y="0"/>
            <a:ext cx="3851910" cy="2852928"/>
          </a:xfrm>
          <a:prstGeom prst="rect">
            <a:avLst/>
          </a:prstGeom>
          <a:solidFill>
            <a:schemeClr val="bg1"/>
          </a:solidFill>
        </p:spPr>
        <p:style>
          <a:lnRef idx="2">
            <a:schemeClr val="accent1">
              <a:shade val="20000"/>
            </a:schemeClr>
          </a:lnRef>
          <a:fillRef idx="1">
            <a:schemeClr val="accent1"/>
          </a:fillRef>
          <a:effectRef idx="0">
            <a:schemeClr val="accent1"/>
          </a:effectRef>
          <a:fontRef idx="minor">
            <a:schemeClr val="lt1"/>
          </a:fontRef>
        </p:style>
        <p:txBody>
          <a:bodyPr vert="horz" wrap="square" lIns="91440" tIns="45720" rIns="91440" bIns="45720" anchor="ctr">
            <a:noAutofit/>
          </a:bodyPr>
          <a:lstStyle/>
          <a:p>
            <a:pPr algn="ctr">
              <a:defRPr lang="ja-JP" altLang="en-US"/>
            </a:pPr>
            <a:r>
              <a:rPr lang="ja-JP" altLang="en-US" sz="1900" dirty="0">
                <a:solidFill>
                  <a:schemeClr val="tx1"/>
                </a:solidFill>
              </a:rPr>
              <a:t>駐車可能エリア以外には　　</a:t>
            </a:r>
          </a:p>
          <a:p>
            <a:pPr algn="ctr">
              <a:defRPr lang="ja-JP" altLang="en-US"/>
            </a:pPr>
            <a:r>
              <a:rPr lang="ja-JP" altLang="en-US" sz="1900" dirty="0">
                <a:solidFill>
                  <a:schemeClr val="tx1"/>
                </a:solidFill>
              </a:rPr>
              <a:t>駐車しないようお願い致します。</a:t>
            </a:r>
          </a:p>
          <a:p>
            <a:pPr algn="ctr">
              <a:defRPr lang="ja-JP" altLang="en-US"/>
            </a:pPr>
            <a:r>
              <a:rPr lang="ja-JP" altLang="en-US" sz="1900" dirty="0">
                <a:solidFill>
                  <a:schemeClr val="tx1"/>
                </a:solidFill>
              </a:rPr>
              <a:t>駐車料金が発生してしまいます。　発生してしまった駐車料金は当士会では一切の責任を負いかねますのでご了承願います。</a:t>
            </a:r>
          </a:p>
          <a:p>
            <a:pPr algn="ctr">
              <a:defRPr lang="ja-JP" altLang="en-US"/>
            </a:pPr>
            <a:r>
              <a:rPr lang="ja-JP" altLang="en-US" sz="1900" dirty="0">
                <a:solidFill>
                  <a:schemeClr val="tx1"/>
                </a:solidFill>
              </a:rPr>
              <a:t>講演は『臨床講義棟』にて行います。</a:t>
            </a:r>
          </a:p>
        </p:txBody>
      </p:sp>
      <p:sp>
        <p:nvSpPr>
          <p:cNvPr id="15" name="乗算記号 14"/>
          <p:cNvSpPr/>
          <p:nvPr/>
        </p:nvSpPr>
        <p:spPr>
          <a:xfrm>
            <a:off x="971550" y="4245549"/>
            <a:ext cx="1008126" cy="996102"/>
          </a:xfrm>
          <a:prstGeom prst="mathMultiply">
            <a:avLst>
              <a:gd name="adj1" fmla="val 16170"/>
            </a:avLst>
          </a:prstGeom>
          <a:solidFill>
            <a:srgbClr val="FF0000"/>
          </a:solidFill>
        </p:spPr>
        <p:style>
          <a:lnRef idx="2">
            <a:schemeClr val="accent1">
              <a:shade val="20000"/>
            </a:schemeClr>
          </a:lnRef>
          <a:fillRef idx="1">
            <a:schemeClr val="accent1"/>
          </a:fillRef>
          <a:effectRef idx="0">
            <a:schemeClr val="accent1"/>
          </a:effectRef>
          <a:fontRef idx="minor">
            <a:schemeClr val="lt1"/>
          </a:fontRef>
        </p:style>
        <p:txBody>
          <a:bodyPr vert="horz" wrap="square" lIns="91440" tIns="45720" rIns="91440" bIns="45720" anchor="ctr">
            <a:noAutofit/>
          </a:bodyPr>
          <a:lstStyle/>
          <a:p>
            <a:pPr algn="ctr">
              <a:defRPr lang="ja-JP" altLang="en-US"/>
            </a:pPr>
            <a:endParaRPr lang="ja-JP" altLang="en-US"/>
          </a:p>
        </p:txBody>
      </p:sp>
      <p:sp>
        <p:nvSpPr>
          <p:cNvPr id="17" name="乗算記号 16"/>
          <p:cNvSpPr/>
          <p:nvPr/>
        </p:nvSpPr>
        <p:spPr>
          <a:xfrm>
            <a:off x="4283963" y="4743600"/>
            <a:ext cx="1008126" cy="845487"/>
          </a:xfrm>
          <a:prstGeom prst="mathMultiply">
            <a:avLst>
              <a:gd name="adj1" fmla="val 16170"/>
            </a:avLst>
          </a:prstGeom>
          <a:solidFill>
            <a:srgbClr val="FF0000"/>
          </a:solidFill>
        </p:spPr>
        <p:style>
          <a:lnRef idx="2">
            <a:schemeClr val="accent1">
              <a:shade val="20000"/>
            </a:schemeClr>
          </a:lnRef>
          <a:fillRef idx="1">
            <a:schemeClr val="accent1"/>
          </a:fillRef>
          <a:effectRef idx="0">
            <a:schemeClr val="accent1"/>
          </a:effectRef>
          <a:fontRef idx="minor">
            <a:schemeClr val="lt1"/>
          </a:fontRef>
        </p:style>
        <p:txBody>
          <a:bodyPr vert="horz" wrap="square" lIns="91440" tIns="45720" rIns="91440" bIns="45720" anchor="ctr">
            <a:noAutofit/>
          </a:bodyPr>
          <a:lstStyle/>
          <a:p>
            <a:pPr algn="ctr">
              <a:defRPr lang="ja-JP" altLang="en-US"/>
            </a:pPr>
            <a:endParaRPr lang="ja-JP" altLang="en-US"/>
          </a:p>
        </p:txBody>
      </p:sp>
      <p:sp>
        <p:nvSpPr>
          <p:cNvPr id="8" name="曲折矢印 7"/>
          <p:cNvSpPr/>
          <p:nvPr/>
        </p:nvSpPr>
        <p:spPr>
          <a:xfrm rot="16142957" flipV="1">
            <a:off x="6420626" y="5006476"/>
            <a:ext cx="349913" cy="909286"/>
          </a:xfrm>
          <a:prstGeom prst="bentArrow">
            <a:avLst>
              <a:gd name="adj1" fmla="val 25000"/>
              <a:gd name="adj2" fmla="val 25000"/>
              <a:gd name="adj3" fmla="val 25000"/>
              <a:gd name="adj4" fmla="val 43750"/>
            </a:avLst>
          </a:prstGeom>
          <a:solidFill>
            <a:schemeClr val="bg1"/>
          </a:solidFill>
          <a:ln w="38100" algn="ctr">
            <a:solidFill>
              <a:schemeClr val="accent1">
                <a:shade val="20000"/>
              </a:schemeClr>
            </a:solidFill>
          </a:ln>
        </p:spPr>
        <p:style>
          <a:lnRef idx="2">
            <a:schemeClr val="accent1">
              <a:shade val="20000"/>
            </a:schemeClr>
          </a:lnRef>
          <a:fillRef idx="1">
            <a:schemeClr val="accent1"/>
          </a:fillRef>
          <a:effectRef idx="0">
            <a:schemeClr val="accent1"/>
          </a:effectRef>
          <a:fontRef idx="minor">
            <a:schemeClr val="lt1"/>
          </a:fontRef>
        </p:style>
        <p:txBody>
          <a:bodyPr vert="horz" wrap="square" lIns="91440" tIns="45720" rIns="91440" bIns="45720" anchor="ctr">
            <a:noAutofit/>
          </a:bodyPr>
          <a:lstStyle/>
          <a:p>
            <a:pPr algn="ctr">
              <a:defRPr lang="ja-JP" altLang="en-US"/>
            </a:pPr>
            <a:endParaRPr lang="ja-JP" altLang="en-US"/>
          </a:p>
        </p:txBody>
      </p:sp>
      <p:sp>
        <p:nvSpPr>
          <p:cNvPr id="12" name="正方形/長方形 11"/>
          <p:cNvSpPr/>
          <p:nvPr/>
        </p:nvSpPr>
        <p:spPr>
          <a:xfrm>
            <a:off x="7036281" y="3501010"/>
            <a:ext cx="1119434" cy="1376990"/>
          </a:xfrm>
          <a:prstGeom prst="rect">
            <a:avLst/>
          </a:prstGeom>
          <a:noFill/>
          <a:ln w="57150" algn="ctr">
            <a:solidFill>
              <a:srgbClr val="FF0000"/>
            </a:solidFill>
          </a:ln>
        </p:spPr>
        <p:style>
          <a:lnRef idx="2">
            <a:schemeClr val="accent1">
              <a:shade val="20000"/>
            </a:schemeClr>
          </a:lnRef>
          <a:fillRef idx="1">
            <a:schemeClr val="accent1"/>
          </a:fillRef>
          <a:effectRef idx="0">
            <a:schemeClr val="accent1"/>
          </a:effectRef>
          <a:fontRef idx="minor">
            <a:schemeClr val="lt1"/>
          </a:fontRef>
        </p:style>
        <p:txBody>
          <a:bodyPr vert="horz" wrap="square" lIns="91440" tIns="45720" rIns="91440" bIns="45720" anchor="ctr">
            <a:noAutofit/>
          </a:bodyPr>
          <a:lstStyle/>
          <a:p>
            <a:pPr algn="ctr">
              <a:defRPr lang="ja-JP" altLang="en-US"/>
            </a:pPr>
            <a:endParaRPr lang="ja-JP" altLang="en-US" sz="2300" b="1" dirty="0">
              <a:solidFill>
                <a:srgbClr val="0000FF"/>
              </a:solidFill>
            </a:endParaRPr>
          </a:p>
        </p:txBody>
      </p:sp>
      <p:sp>
        <p:nvSpPr>
          <p:cNvPr id="3" name="テキスト ボックス 2"/>
          <p:cNvSpPr txBox="1"/>
          <p:nvPr/>
        </p:nvSpPr>
        <p:spPr>
          <a:xfrm>
            <a:off x="7216047" y="3514560"/>
            <a:ext cx="553998" cy="1427685"/>
          </a:xfrm>
          <a:prstGeom prst="rect">
            <a:avLst/>
          </a:prstGeom>
          <a:noFill/>
        </p:spPr>
        <p:txBody>
          <a:bodyPr vert="eaVert" wrap="square" rtlCol="0">
            <a:spAutoFit/>
          </a:bodyPr>
          <a:lstStyle/>
          <a:p>
            <a:r>
              <a:rPr kumimoji="1" lang="ja-JP" altLang="en-US" sz="2400" b="1" dirty="0" smtClean="0"/>
              <a:t>駐車可能</a:t>
            </a:r>
            <a:endParaRPr kumimoji="1" lang="en-US" altLang="ja-JP" sz="2400" b="1" dirty="0" smtClean="0"/>
          </a:p>
        </p:txBody>
      </p:sp>
      <p:sp>
        <p:nvSpPr>
          <p:cNvPr id="13" name="左矢印 12"/>
          <p:cNvSpPr/>
          <p:nvPr/>
        </p:nvSpPr>
        <p:spPr>
          <a:xfrm rot="1080727">
            <a:off x="4022045" y="4480690"/>
            <a:ext cx="1565562" cy="281951"/>
          </a:xfrm>
          <a:prstGeom prst="leftArrow">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ransition/>
</p:sld>
</file>

<file path=ppt/theme/theme1.xml><?xml version="1.0" encoding="utf-8"?>
<a:theme xmlns:a="http://schemas.openxmlformats.org/drawingml/2006/main" name="JUST Slide">
  <a:themeElements>
    <a:clrScheme name="JUST Slide">
      <a:dk1>
        <a:sysClr val="windowText" lastClr="000000"/>
      </a:dk1>
      <a:lt1>
        <a:sysClr val="window" lastClr="FFFFFF"/>
      </a:lt1>
      <a:dk2>
        <a:srgbClr val="1C3D62"/>
      </a:dk2>
      <a:lt2>
        <a:srgbClr val="E3DCC1"/>
      </a:lt2>
      <a:accent1>
        <a:srgbClr val="315F97"/>
      </a:accent1>
      <a:accent2>
        <a:srgbClr val="C75252"/>
      </a:accent2>
      <a:accent3>
        <a:srgbClr val="E9AE2B"/>
      </a:accent3>
      <a:accent4>
        <a:srgbClr val="699B37"/>
      </a:accent4>
      <a:accent5>
        <a:srgbClr val="358791"/>
      </a:accent5>
      <a:accent6>
        <a:srgbClr val="CA56A7"/>
      </a:accent6>
      <a:hlink>
        <a:srgbClr val="0000FF"/>
      </a:hlink>
      <a:folHlink>
        <a:srgbClr val="800080"/>
      </a:folHlink>
    </a:clrScheme>
    <a:fontScheme name="JUST Slide">
      <a:majorFont>
        <a:latin typeface="MS PGothic"/>
        <a:ea typeface="MS PGothic"/>
        <a:cs typeface=""/>
      </a:majorFont>
      <a:minorFont>
        <a:latin typeface="MS PGothic"/>
        <a:ea typeface="MS PGothic"/>
        <a:cs typeface=""/>
      </a:minorFont>
    </a:fontScheme>
    <a:fmtScheme name="JUST Sli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2700" cap="flat" cmpd="sng" algn="ctr">
          <a:solidFill>
            <a:schemeClr val="phClr">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75000"/>
              </a:srgbClr>
            </a:outerShdw>
          </a:effectLst>
        </a:effectStyle>
        <a:effectStyle>
          <a:effectLst>
            <a:outerShdw blurRad="38100" dist="25400" dir="5400000" rotWithShape="0">
              <a:srgbClr val="000000">
                <a:alpha val="75000"/>
              </a:srgbClr>
            </a:outerShdw>
          </a:effectLst>
        </a:effectStyle>
        <a:effectStyle>
          <a:effectLst>
            <a:reflection blurRad="12700" stA="26000" endPos="28000" dist="381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12</Words>
  <Application>Microsoft Office PowerPoint</Application>
  <PresentationFormat>画面に合わせる (4:3)</PresentationFormat>
  <Paragraphs>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JUST Slide</vt:lpstr>
      <vt:lpstr>PowerPoint プレゼンテーション</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deikea04</dc:creator>
  <cp:lastModifiedBy>jm-pc1406-003</cp:lastModifiedBy>
  <cp:revision>16</cp:revision>
  <cp:lastPrinted>2016-09-11T23:57:08Z</cp:lastPrinted>
  <dcterms:created xsi:type="dcterms:W3CDTF">2014-11-04T10:18:29Z</dcterms:created>
  <dcterms:modified xsi:type="dcterms:W3CDTF">2016-09-28T00:23:48Z</dcterms:modified>
</cp:coreProperties>
</file>